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3"/>
  </p:notesMasterIdLst>
  <p:sldIdLst>
    <p:sldId id="297" r:id="rId2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94" autoAdjust="0"/>
    <p:restoredTop sz="94660"/>
  </p:normalViewPr>
  <p:slideViewPr>
    <p:cSldViewPr snapToGrid="0">
      <p:cViewPr>
        <p:scale>
          <a:sx n="125" d="100"/>
          <a:sy n="125" d="100"/>
        </p:scale>
        <p:origin x="-1272" y="-24"/>
      </p:cViewPr>
      <p:guideLst>
        <p:guide orient="horz" pos="822"/>
        <p:guide orient="horz" pos="3906"/>
        <p:guide pos="113"/>
        <p:guide pos="564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3318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66BBE5F-8C7E-4372-96D8-BAD0F0914842}" type="datetimeFigureOut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BF451ED-9372-4F2A-BBE0-632181286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20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ED518-19CE-4CF1-8A57-A90649BBC947}" type="datetimeFigureOut">
              <a:rPr lang="de-DE"/>
              <a:pPr>
                <a:defRPr/>
              </a:pPr>
              <a:t>07.11.2018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D7F1A-95A9-4D5F-83E3-8EEB5D7B3E7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4A328-5110-424F-BB3B-91696588679C}" type="datetimeFigureOut">
              <a:rPr lang="de-DE"/>
              <a:pPr>
                <a:defRPr/>
              </a:pPr>
              <a:t>07.11.2018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48D2B-EF21-4396-AC4A-975E4679D45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FD6D2-3EF7-4930-AD47-E3F5F2C5DB07}" type="datetimeFigureOut">
              <a:rPr lang="de-DE"/>
              <a:pPr>
                <a:defRPr/>
              </a:pPr>
              <a:t>07.11.2018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2D82C-AA6D-4948-B793-814712681C7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CBB17-671D-4910-922D-FDF87C183CDF}" type="datetimeFigureOut">
              <a:rPr lang="de-DE"/>
              <a:pPr>
                <a:defRPr/>
              </a:pPr>
              <a:t>07.11.2018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08889-901C-4895-A980-DE556ECF4A1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A326D-E95D-43FC-83A4-E4C82A8AE609}" type="datetimeFigureOut">
              <a:rPr lang="de-DE"/>
              <a:pPr>
                <a:defRPr/>
              </a:pPr>
              <a:t>07.11.2018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43679-A2EF-4CDF-973E-B2DDFB4FF04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7DEF6-B33C-46F1-9738-3DA303B2BFDA}" type="datetimeFigureOut">
              <a:rPr lang="de-DE"/>
              <a:pPr>
                <a:defRPr/>
              </a:pPr>
              <a:t>07.11.2018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BB043-B6B0-4C37-B7A1-3698D3DFA2A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28B49-3338-4E2E-B0D3-1A79A4996F6B}" type="datetimeFigureOut">
              <a:rPr lang="de-DE"/>
              <a:pPr>
                <a:defRPr/>
              </a:pPr>
              <a:t>07.11.2018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7EDD6-A87B-4FBB-ACB6-15F24295BA7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36EDF-BAB3-43EB-A622-1F2530023365}" type="datetimeFigureOut">
              <a:rPr lang="de-DE"/>
              <a:pPr>
                <a:defRPr/>
              </a:pPr>
              <a:t>07.11.2018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A87A6-84C9-45C4-BE27-E0A81D41F02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83864-8792-406D-8503-5325AFD2F132}" type="datetimeFigureOut">
              <a:rPr lang="de-DE"/>
              <a:pPr>
                <a:defRPr/>
              </a:pPr>
              <a:t>07.11.2018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AEEE6-01C1-41CE-BB70-3C3AAD5BE4C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00675-9AE3-4644-B8F7-1351DA87ED89}" type="datetimeFigureOut">
              <a:rPr lang="de-DE"/>
              <a:pPr>
                <a:defRPr/>
              </a:pPr>
              <a:t>07.11.2018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B6549-20DC-426C-9311-F94BFEEE077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3BDC9-9EE2-4455-8CBB-079019F51D25}" type="datetimeFigureOut">
              <a:rPr lang="de-DE"/>
              <a:pPr>
                <a:defRPr/>
              </a:pPr>
              <a:t>07.11.2018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12E91-A0A6-49E1-8900-E897319C510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0CC09F9-B995-45E8-B152-A8DBCCE307C5}" type="datetimeFigureOut">
              <a:rPr lang="de-DE"/>
              <a:pPr>
                <a:defRPr/>
              </a:pPr>
              <a:t>07.11.2018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177CB8-3F91-42A8-8D49-F040058DEF4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17" r:id="rId3"/>
    <p:sldLayoutId id="2147483716" r:id="rId4"/>
    <p:sldLayoutId id="2147483715" r:id="rId5"/>
    <p:sldLayoutId id="2147483714" r:id="rId6"/>
    <p:sldLayoutId id="2147483713" r:id="rId7"/>
    <p:sldLayoutId id="2147483712" r:id="rId8"/>
    <p:sldLayoutId id="2147483711" r:id="rId9"/>
    <p:sldLayoutId id="2147483710" r:id="rId10"/>
    <p:sldLayoutId id="214748370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elle 11"/>
          <p:cNvGraphicFramePr>
            <a:graphicFrameLocks noGrp="1"/>
          </p:cNvGraphicFramePr>
          <p:nvPr/>
        </p:nvGraphicFramePr>
        <p:xfrm>
          <a:off x="5275263" y="1125538"/>
          <a:ext cx="3646017" cy="1602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5188">
                  <a:extLst>
                    <a:ext uri="{9D8B030D-6E8A-4147-A177-3AD203B41FA5}"/>
                  </a:extLst>
                </a:gridCol>
                <a:gridCol w="2310829">
                  <a:extLst>
                    <a:ext uri="{9D8B030D-6E8A-4147-A177-3AD203B41FA5}"/>
                  </a:extLst>
                </a:gridCol>
              </a:tblGrid>
              <a:tr h="362291">
                <a:tc>
                  <a:txBody>
                    <a:bodyPr/>
                    <a:lstStyle/>
                    <a:p>
                      <a:r>
                        <a:rPr lang="de-DE" sz="1100" b="0" dirty="0">
                          <a:solidFill>
                            <a:schemeClr val="tx1"/>
                          </a:solidFill>
                        </a:rPr>
                        <a:t>Artikel: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 b="0" dirty="0">
                          <a:solidFill>
                            <a:schemeClr val="tx1"/>
                          </a:solidFill>
                        </a:rPr>
                        <a:t> Bomberjacke </a:t>
                      </a:r>
                      <a:r>
                        <a:rPr lang="de-DE" sz="1100" b="0" dirty="0" err="1">
                          <a:solidFill>
                            <a:schemeClr val="tx1"/>
                          </a:solidFill>
                        </a:rPr>
                        <a:t>Vero</a:t>
                      </a:r>
                      <a:r>
                        <a:rPr lang="de-DE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b="0" dirty="0" err="1">
                          <a:solidFill>
                            <a:schemeClr val="tx1"/>
                          </a:solidFill>
                        </a:rPr>
                        <a:t>Moda</a:t>
                      </a:r>
                      <a:r>
                        <a:rPr lang="de-DE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277473">
                <a:tc>
                  <a:txBody>
                    <a:bodyPr/>
                    <a:lstStyle/>
                    <a:p>
                      <a:r>
                        <a:rPr lang="de-DE" sz="1100" dirty="0">
                          <a:solidFill>
                            <a:schemeClr val="tx1"/>
                          </a:solidFill>
                        </a:rPr>
                        <a:t>VE: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281873">
                <a:tc>
                  <a:txBody>
                    <a:bodyPr/>
                    <a:lstStyle/>
                    <a:p>
                      <a:r>
                        <a:rPr lang="de-DE" sz="1100" dirty="0">
                          <a:solidFill>
                            <a:schemeClr val="tx1"/>
                          </a:solidFill>
                        </a:rPr>
                        <a:t>Karton: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293427">
                <a:tc>
                  <a:txBody>
                    <a:bodyPr/>
                    <a:lstStyle/>
                    <a:p>
                      <a:r>
                        <a:rPr lang="de-DE" sz="1100" dirty="0">
                          <a:solidFill>
                            <a:schemeClr val="tx1"/>
                          </a:solidFill>
                        </a:rPr>
                        <a:t>Paletten: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387225">
                <a:tc>
                  <a:txBody>
                    <a:bodyPr/>
                    <a:lstStyle/>
                    <a:p>
                      <a:r>
                        <a:rPr lang="de-DE" sz="1100" dirty="0">
                          <a:solidFill>
                            <a:schemeClr val="tx1"/>
                          </a:solidFill>
                        </a:rPr>
                        <a:t>Menge: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2.500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4357" name="Textfeld 15"/>
          <p:cNvSpPr txBox="1">
            <a:spLocks noChangeArrowheads="1"/>
          </p:cNvSpPr>
          <p:nvPr/>
        </p:nvSpPr>
        <p:spPr bwMode="auto">
          <a:xfrm>
            <a:off x="185738" y="623888"/>
            <a:ext cx="86661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de-DE" sz="2000" b="1"/>
              <a:t>Damen Jacke (Bomberjacke), Vero Moda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85738" y="6119813"/>
            <a:ext cx="88455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Tabelle 16"/>
          <p:cNvGraphicFramePr>
            <a:graphicFrameLocks noGrp="1"/>
          </p:cNvGraphicFramePr>
          <p:nvPr/>
        </p:nvGraphicFramePr>
        <p:xfrm>
          <a:off x="5264150" y="3319463"/>
          <a:ext cx="3658327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8327">
                  <a:extLst>
                    <a:ext uri="{9D8B030D-6E8A-4147-A177-3AD203B41FA5}"/>
                  </a:extLst>
                </a:gridCol>
              </a:tblGrid>
              <a:tr h="502114">
                <a:tc>
                  <a:txBody>
                    <a:bodyPr/>
                    <a:lstStyle/>
                    <a:p>
                      <a:r>
                        <a:rPr lang="de-DE" sz="14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</a:p>
                    <a:p>
                      <a:r>
                        <a:rPr lang="de-DE" sz="1400" dirty="0">
                          <a:solidFill>
                            <a:sysClr val="windowText" lastClr="000000"/>
                          </a:solidFill>
                        </a:rPr>
                        <a:t>Ihr Angebotspreis</a:t>
                      </a:r>
                      <a:r>
                        <a:rPr lang="de-DE" sz="1400" baseline="0" dirty="0">
                          <a:solidFill>
                            <a:sysClr val="windowText" lastClr="000000"/>
                          </a:solidFill>
                        </a:rPr>
                        <a:t> pro Stück:</a:t>
                      </a:r>
                      <a:endParaRPr lang="de-DE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234950" y="4076700"/>
          <a:ext cx="5001585" cy="884904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929997">
                  <a:extLst>
                    <a:ext uri="{9D8B030D-6E8A-4147-A177-3AD203B41FA5}"/>
                  </a:extLst>
                </a:gridCol>
                <a:gridCol w="307497">
                  <a:extLst>
                    <a:ext uri="{9D8B030D-6E8A-4147-A177-3AD203B41FA5}"/>
                  </a:extLst>
                </a:gridCol>
                <a:gridCol w="388418">
                  <a:extLst>
                    <a:ext uri="{9D8B030D-6E8A-4147-A177-3AD203B41FA5}"/>
                  </a:extLst>
                </a:gridCol>
                <a:gridCol w="372234">
                  <a:extLst>
                    <a:ext uri="{9D8B030D-6E8A-4147-A177-3AD203B41FA5}"/>
                  </a:extLst>
                </a:gridCol>
                <a:gridCol w="417039">
                  <a:extLst>
                    <a:ext uri="{9D8B030D-6E8A-4147-A177-3AD203B41FA5}"/>
                  </a:extLst>
                </a:gridCol>
                <a:gridCol w="351704">
                  <a:extLst>
                    <a:ext uri="{9D8B030D-6E8A-4147-A177-3AD203B41FA5}"/>
                  </a:extLst>
                </a:gridCol>
                <a:gridCol w="462290">
                  <a:extLst>
                    <a:ext uri="{9D8B030D-6E8A-4147-A177-3AD203B41FA5}"/>
                  </a:extLst>
                </a:gridCol>
                <a:gridCol w="939945">
                  <a:extLst>
                    <a:ext uri="{9D8B030D-6E8A-4147-A177-3AD203B41FA5}"/>
                  </a:extLst>
                </a:gridCol>
                <a:gridCol w="832461">
                  <a:extLst>
                    <a:ext uri="{9D8B030D-6E8A-4147-A177-3AD203B41FA5}"/>
                  </a:extLst>
                </a:gridCol>
              </a:tblGrid>
              <a:tr h="390261"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Farbe/Größe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XS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XL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Menge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Herkunft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/>
                </a:extLst>
              </a:tr>
              <a:tr h="170793"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274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342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1.114 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 Polyester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China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/>
                </a:extLst>
              </a:tr>
              <a:tr h="158634"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IvyGreen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175</a:t>
                      </a:r>
                      <a:endParaRPr lang="de-DE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369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396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351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1.386 </a:t>
                      </a:r>
                      <a:endParaRPr lang="de-DE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/>
                </a:extLst>
              </a:tr>
              <a:tr h="158634">
                <a:tc>
                  <a:txBody>
                    <a:bodyPr/>
                    <a:lstStyle/>
                    <a:p>
                      <a:pPr algn="l" fontAlgn="ctr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8" name="Textfeld 17"/>
          <p:cNvSpPr txBox="1"/>
          <p:nvPr/>
        </p:nvSpPr>
        <p:spPr>
          <a:xfrm>
            <a:off x="7628785" y="3424580"/>
            <a:ext cx="1086339" cy="307777"/>
          </a:xfrm>
          <a:prstGeom prst="rect">
            <a:avLst/>
          </a:prstGeom>
          <a:solidFill>
            <a:srgbClr val="92D050"/>
          </a:solidFill>
          <a:ln>
            <a:solidFill>
              <a:schemeClr val="accent3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 algn="ctr" eaLnBrk="0" hangingPunct="0"/>
            <a:endParaRPr lang="en-US"/>
          </a:p>
        </p:txBody>
      </p:sp>
      <p:graphicFrame>
        <p:nvGraphicFramePr>
          <p:cNvPr id="15" name="Tabelle 14"/>
          <p:cNvGraphicFramePr>
            <a:graphicFrameLocks noGrp="1"/>
          </p:cNvGraphicFramePr>
          <p:nvPr/>
        </p:nvGraphicFramePr>
        <p:xfrm>
          <a:off x="293688" y="1125538"/>
          <a:ext cx="4860790" cy="2712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0790">
                  <a:extLst>
                    <a:ext uri="{9D8B030D-6E8A-4147-A177-3AD203B41FA5}"/>
                  </a:extLst>
                </a:gridCol>
              </a:tblGrid>
              <a:tr h="2712756">
                <a:tc>
                  <a:txBody>
                    <a:bodyPr/>
                    <a:lstStyle/>
                    <a:p>
                      <a:r>
                        <a:rPr lang="de-DE" sz="14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</a:p>
                    <a:p>
                      <a:r>
                        <a:rPr lang="de-DE" sz="140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5264150" y="4090988"/>
            <a:ext cx="3538538" cy="16922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800" b="1" dirty="0">
                <a:latin typeface="Arial" panose="020B0604020202020204" pitchFamily="34" charset="0"/>
                <a:cs typeface="Arial" panose="020B0604020202020204" pitchFamily="34" charset="0"/>
              </a:rPr>
              <a:t>Beschreibung: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  <a:defRPr/>
            </a:pPr>
            <a:endParaRPr lang="de-DE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eaLnBrk="0" hangingPunct="0">
              <a:buFont typeface="Arial" panose="020B0604020202020204" pitchFamily="34" charset="0"/>
              <a:buChar char="•"/>
              <a:defRPr/>
            </a:pP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gefütterte Bomberjacke von </a:t>
            </a:r>
            <a:r>
              <a:rPr lang="de-DE" sz="800" dirty="0" err="1">
                <a:latin typeface="Arial" panose="020B0604020202020204" pitchFamily="34" charset="0"/>
                <a:cs typeface="Arial" panose="020B0604020202020204" pitchFamily="34" charset="0"/>
              </a:rPr>
              <a:t>Vero</a:t>
            </a: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800" dirty="0" err="1">
                <a:latin typeface="Arial" panose="020B0604020202020204" pitchFamily="34" charset="0"/>
                <a:cs typeface="Arial" panose="020B0604020202020204" pitchFamily="34" charset="0"/>
              </a:rPr>
              <a:t>Moda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eaLnBrk="0" hangingPunct="0">
              <a:buFont typeface="Arial" panose="020B0604020202020204" pitchFamily="34" charset="0"/>
              <a:buChar char="•"/>
              <a:defRPr/>
            </a:pP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Rippstrick an Kragen, Arm- und Hüftabschluss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  <a:defRPr/>
            </a:pP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Verschluss: Reißverschluss mit Windschutzleiste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  <a:defRPr/>
            </a:pP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seitliche Einschubtaschen mit Druckknopfverschluss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  <a:defRPr/>
            </a:pP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verschließbare Oberarmtasche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  <a:defRPr/>
            </a:pP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gestepptes Innenmaterial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  <a:defRPr/>
            </a:pP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bequeme Passform</a:t>
            </a:r>
            <a:b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Kat.: Übergangsjacke</a:t>
            </a:r>
            <a:b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Farbe: </a:t>
            </a:r>
            <a:r>
              <a:rPr lang="de-DE" sz="800" dirty="0" err="1">
                <a:latin typeface="Arial" panose="020B0604020202020204" pitchFamily="34" charset="0"/>
                <a:cs typeface="Arial" panose="020B0604020202020204" pitchFamily="34" charset="0"/>
              </a:rPr>
              <a:t>IvyGreen</a:t>
            </a: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/Schwarz</a:t>
            </a:r>
            <a:b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427" name="Grafik 1"/>
          <p:cNvPicPr>
            <a:picLocks noChangeAspect="1"/>
          </p:cNvPicPr>
          <p:nvPr/>
        </p:nvPicPr>
        <p:blipFill>
          <a:blip r:embed="rId2"/>
          <a:srcRect l="14375" r="12341"/>
          <a:stretch>
            <a:fillRect/>
          </a:stretch>
        </p:blipFill>
        <p:spPr bwMode="auto">
          <a:xfrm>
            <a:off x="550863" y="1192213"/>
            <a:ext cx="186055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28" name="Grafik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24150" y="1149350"/>
            <a:ext cx="1936750" cy="258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</Words>
  <Application>Microsoft Office PowerPoint</Application>
  <PresentationFormat>On-screen Show 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Larissa-Design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office</cp:lastModifiedBy>
  <cp:revision>240</cp:revision>
  <cp:lastPrinted>2018-09-13T15:03:40Z</cp:lastPrinted>
  <dcterms:created xsi:type="dcterms:W3CDTF">2016-04-01T10:02:13Z</dcterms:created>
  <dcterms:modified xsi:type="dcterms:W3CDTF">2018-11-07T09:44:16Z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NKTEK-ID-FILE">
    <vt:lpwstr>014A-6C15-C610-6E06</vt:lpwstr>
  </property>
</Properties>
</file>